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CFEFE-7A18-E8B3-3031-D2CA74116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F3B84C-0881-C18C-A001-29CAD3EEE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5DD98D-4777-8BDA-FC4E-71574AA37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DD137F-4B60-B33C-4ACF-539BA450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581F9F-B93F-DEF5-EBF7-3C443AA23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78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C2473F-9867-281C-8847-3F1E9DFFB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2F3C89-E435-FD3D-0C5C-B04752C13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905F2F-CAAA-676F-17E6-B5C332B0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852D6E-9A78-BDEC-39EB-615EACE6A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806843-317B-6A15-BA1E-063073327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43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B6E7BE-B4E9-6E54-8A0A-451591089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0A2A30-5534-681F-9F91-AAFDD418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C9EB2E-6746-C7D1-AAAB-14F59CC7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FE4F3B-9A28-33E6-1A99-738FA27F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AB28D1-B003-E1ED-2A60-D157D8836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A8D6D2-3326-8A88-736E-94C4C5091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C6CBA1-03DD-2859-AA20-2AC876EBE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15A28-17E6-4F5A-BB49-98E27AD6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4E177B-350D-0668-7377-7D20857F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762CAF-1CB0-AC19-8512-65883C02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43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A7A49-32F9-FFC4-00A9-99414263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DABEC9-C49D-025C-EB59-AF03A9E1E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C7CE77-F2E4-F3B6-A209-D9993B630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823F63-9A3A-66C6-29DB-8E1D8A1E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CDE12-FCAA-2D22-5661-E8E0AD78A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89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22A49-2C67-A04D-6AAA-2C0C98FC0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A6EC17-C7C0-179E-C5F6-156884D3A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0E4BCE-5E25-D781-E016-E47C590B1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2DFD90-B04C-9954-CA98-EB562856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DDCE0F-27CA-2905-91A5-1257CBF4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6B0DA6-2A11-87D7-28C2-E9A98C9C6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6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345C1C-1FEB-2191-00DB-79FF9DDD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8A115C-A614-F031-59AF-0E419632E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D35582-4099-A99F-0CDE-907AFE0C6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91D7FC-2020-0A45-EDEE-D2A0353B0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D68ECA-5B1E-05DA-7CCA-F1A605B32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A92855-29C9-DE24-12A2-1A371674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B5653B-6C1B-ADB1-B215-55DA6368C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C161129-0736-8AC3-5C23-0782AEB5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13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6F3E91-D3B1-3489-53E5-1E96F501C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CF6495-773F-6981-3089-4B090814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E8710B-75D3-F866-58B8-737F871C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9AC89F-6CFF-FBF0-A485-0DAE54B1B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4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D8FD64-9B35-CBA6-88AA-C4FB3B22A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EA8626-BE5C-23C2-1E63-D93C7091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157109-D842-2251-0BF5-F9A89FDE9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05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367B14-8763-21F6-F8A7-0E3C1C6DF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792C7C-173C-CCFF-54D1-451FF7CF2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DF3032-68ED-FDCB-E283-01254E39F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37ADC9-2B63-6623-FBE2-6E85BFB9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1F673A-1AEE-DE84-EB59-AED2DFF0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04A149-587D-F35E-3504-60034C84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93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BA81F-B737-8A63-1A23-95DEEBEAA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128EAC-7578-C9E5-BA58-846F24550A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1ABE40-9F62-2467-DE06-5D743A70C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451307-1B3C-0DFC-C3C4-10A9E7C5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D5896A-05F3-4441-65FA-C09AD63BC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61E2AE-F528-0E94-43B4-3C54B0CC7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96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21AC82-A4CD-650C-982A-412561A10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515CFD-7182-4321-F1F3-E1BE0E1E1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A30B77-CE12-5973-07E7-8E45947E5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2E74C-52FB-44A4-B32A-95C30077941C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D406F7-E5E5-4001-174C-5B13E0D80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C9FFF1-DB14-15BB-C460-A6006DEB6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7614B-715D-41DE-B107-E097C0D42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65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F83B4B9-D097-4FA4-5578-42BF2B6AC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36" y="263770"/>
            <a:ext cx="8034372" cy="6330462"/>
          </a:xfrm>
          <a:prstGeom prst="rect">
            <a:avLst/>
          </a:prstGeom>
        </p:spPr>
      </p:pic>
      <p:pic>
        <p:nvPicPr>
          <p:cNvPr id="5" name="グラフィックス 4" descr="車">
            <a:extLst>
              <a:ext uri="{FF2B5EF4-FFF2-40B4-BE49-F238E27FC236}">
                <a16:creationId xmlns:a16="http://schemas.microsoft.com/office/drawing/2014/main" id="{937447DC-DCF7-5580-F083-8F66396D3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81954" y="231496"/>
            <a:ext cx="773194" cy="77319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ECA23D-D9E2-3C38-262F-468F48DFA2AB}"/>
              </a:ext>
            </a:extLst>
          </p:cNvPr>
          <p:cNvSpPr txBox="1"/>
          <p:nvPr/>
        </p:nvSpPr>
        <p:spPr>
          <a:xfrm>
            <a:off x="1114666" y="819119"/>
            <a:ext cx="2800319" cy="348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63" b="1" dirty="0">
                <a:solidFill>
                  <a:srgbClr val="FF0000"/>
                </a:solidFill>
              </a:rPr>
              <a:t>①</a:t>
            </a:r>
            <a:r>
              <a:rPr lang="en-US" altLang="ja-JP" sz="1663" b="1" dirty="0">
                <a:solidFill>
                  <a:srgbClr val="FF0000"/>
                </a:solidFill>
              </a:rPr>
              <a:t>TOP24</a:t>
            </a:r>
            <a:r>
              <a:rPr lang="ja-JP" altLang="en-US" sz="1663" b="1" dirty="0">
                <a:solidFill>
                  <a:srgbClr val="FF0000"/>
                </a:solidFill>
              </a:rPr>
              <a:t>パーキング坂本屋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5B5644-8842-A585-6E74-7032E74227E1}"/>
              </a:ext>
            </a:extLst>
          </p:cNvPr>
          <p:cNvSpPr txBox="1"/>
          <p:nvPr/>
        </p:nvSpPr>
        <p:spPr>
          <a:xfrm>
            <a:off x="3756831" y="5224857"/>
            <a:ext cx="3718282" cy="348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63" b="1" dirty="0">
                <a:solidFill>
                  <a:srgbClr val="FF0000"/>
                </a:solidFill>
              </a:rPr>
              <a:t>②</a:t>
            </a:r>
            <a:r>
              <a:rPr lang="en-US" altLang="ja-JP" sz="1663" b="1" dirty="0">
                <a:solidFill>
                  <a:srgbClr val="FF0000"/>
                </a:solidFill>
              </a:rPr>
              <a:t>NTT</a:t>
            </a:r>
            <a:r>
              <a:rPr lang="ja-JP" altLang="en-US" sz="1663" b="1" dirty="0">
                <a:solidFill>
                  <a:srgbClr val="FF0000"/>
                </a:solidFill>
              </a:rPr>
              <a:t>ル・パルク長崎万才第</a:t>
            </a:r>
            <a:r>
              <a:rPr lang="en-US" altLang="ja-JP" sz="1663" b="1" dirty="0">
                <a:solidFill>
                  <a:srgbClr val="FF0000"/>
                </a:solidFill>
              </a:rPr>
              <a:t>1</a:t>
            </a:r>
            <a:r>
              <a:rPr lang="ja-JP" altLang="en-US" sz="1663" b="1" dirty="0">
                <a:solidFill>
                  <a:srgbClr val="FF0000"/>
                </a:solidFill>
              </a:rPr>
              <a:t>駐車場</a:t>
            </a:r>
          </a:p>
        </p:txBody>
      </p:sp>
      <p:pic>
        <p:nvPicPr>
          <p:cNvPr id="9" name="グラフィックス 8" descr="車">
            <a:extLst>
              <a:ext uri="{FF2B5EF4-FFF2-40B4-BE49-F238E27FC236}">
                <a16:creationId xmlns:a16="http://schemas.microsoft.com/office/drawing/2014/main" id="{BA827113-320B-C58A-34DD-DFD9598944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26759" y="5366306"/>
            <a:ext cx="773194" cy="773194"/>
          </a:xfrm>
          <a:prstGeom prst="rect">
            <a:avLst/>
          </a:prstGeom>
        </p:spPr>
      </p:pic>
      <p:pic>
        <p:nvPicPr>
          <p:cNvPr id="10" name="グラフィックス 9" descr="医療">
            <a:extLst>
              <a:ext uri="{FF2B5EF4-FFF2-40B4-BE49-F238E27FC236}">
                <a16:creationId xmlns:a16="http://schemas.microsoft.com/office/drawing/2014/main" id="{EA3A408F-54EF-940A-278F-758B2A8C52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67845" y="2454847"/>
            <a:ext cx="582276" cy="582276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FCF11C0-F15B-E702-F0CB-5FEF6F00081B}"/>
              </a:ext>
            </a:extLst>
          </p:cNvPr>
          <p:cNvSpPr txBox="1"/>
          <p:nvPr/>
        </p:nvSpPr>
        <p:spPr>
          <a:xfrm>
            <a:off x="2207737" y="2952752"/>
            <a:ext cx="1502495" cy="348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63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池田整形外科</a:t>
            </a:r>
          </a:p>
        </p:txBody>
      </p:sp>
    </p:spTree>
    <p:extLst>
      <p:ext uri="{BB962C8B-B14F-4D97-AF65-F5344CB8AC3E}">
        <p14:creationId xmlns:p14="http://schemas.microsoft.com/office/powerpoint/2010/main" val="2319140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倫太郎 池田</dc:creator>
  <cp:lastModifiedBy>倫太郎 池田</cp:lastModifiedBy>
  <cp:revision>1</cp:revision>
  <dcterms:created xsi:type="dcterms:W3CDTF">2024-05-07T11:15:54Z</dcterms:created>
  <dcterms:modified xsi:type="dcterms:W3CDTF">2024-05-07T11:16:12Z</dcterms:modified>
</cp:coreProperties>
</file>